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1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7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0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6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8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F667-10CC-4EE6-8FA4-9BF27F541D0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16EB-AF70-4CCE-ADC9-0AB6A74E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Draw a model of an atom and label all its components.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C:\Users\cbromme\AppData\Local\Microsoft\Windows\Temporary Internet Files\Content.IE5\04PAU5A5\Atom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7" y="3124200"/>
            <a:ext cx="42386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2. How is the atomic mass calculated?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Number of neutron + number of neutrons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p+  + n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 = atomic mass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2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What id an isotope?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Different number of neutrons and protons in the nucleus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Write one example of an isotope in isotope notation.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0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Review</vt:lpstr>
      <vt:lpstr>Review</vt:lpstr>
      <vt:lpstr>Review</vt:lpstr>
      <vt:lpstr>Review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Christina Bromme</dc:creator>
  <cp:lastModifiedBy>Christina Bromme</cp:lastModifiedBy>
  <cp:revision>4</cp:revision>
  <dcterms:created xsi:type="dcterms:W3CDTF">2017-03-03T17:59:44Z</dcterms:created>
  <dcterms:modified xsi:type="dcterms:W3CDTF">2017-03-03T22:22:34Z</dcterms:modified>
</cp:coreProperties>
</file>